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9" r:id="rId13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4" Type="http://schemas.openxmlformats.org/officeDocument/2006/relationships/slide" Target="slides/slide6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9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Google Shape;4240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1" name="Google Shape;424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36.png"/></Relationships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2" name="Shape 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3" name="Google Shape;4243;p620"/>
          <p:cNvSpPr txBox="1"/>
          <p:nvPr>
            <p:ph type="ctrTitle"/>
          </p:nvPr>
        </p:nvSpPr>
        <p:spPr>
          <a:xfrm>
            <a:off x="311700" y="168650"/>
            <a:ext cx="85206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zh-CN">
                <a:latin typeface="Ubuntu Condensed"/>
                <a:ea typeface="Ubuntu Condensed"/>
                <a:cs typeface="Ubuntu Condensed"/>
                <a:sym typeface="Ubuntu Condensed"/>
              </a:rPr>
              <a:t>Quid pro quo</a:t>
            </a:r>
            <a:endParaRPr b="1"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244" name="Google Shape;4244;p620"/>
          <p:cNvSpPr txBox="1"/>
          <p:nvPr>
            <p:ph idx="1" type="subTitle"/>
          </p:nvPr>
        </p:nvSpPr>
        <p:spPr>
          <a:xfrm>
            <a:off x="311700" y="10190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1600">
                <a:latin typeface="Verdana"/>
                <a:ea typeface="Verdana"/>
                <a:cs typeface="Verdana"/>
                <a:sym typeface="Verdana"/>
              </a:rPr>
              <a:t>noun</a:t>
            </a:r>
            <a:endParaRPr sz="3000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 u="sng">
              <a:solidFill>
                <a:srgbClr val="222222"/>
              </a:solidFill>
              <a:highlight>
                <a:srgbClr val="FFFFFF"/>
              </a:highlight>
              <a:latin typeface="Ubuntu Condensed"/>
              <a:ea typeface="Ubuntu Condensed"/>
              <a:cs typeface="Ubuntu Condensed"/>
              <a:sym typeface="Ubuntu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zh-CN" sz="1200" u="sng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Definition</a:t>
            </a:r>
            <a:r>
              <a:rPr b="1" lang="zh-CN" sz="3000">
                <a:solidFill>
                  <a:srgbClr val="222222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: a favor or advantage granted or expected in return for something</a:t>
            </a:r>
            <a:endParaRPr b="1" sz="3000">
              <a:solidFill>
                <a:srgbClr val="222222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Ubuntu Condensed"/>
              <a:ea typeface="Ubuntu Condensed"/>
              <a:cs typeface="Ubuntu Condensed"/>
              <a:sym typeface="Ubuntu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4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If I help you with your homework, I will expect some quid pro quo.  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Ubuntu Condensed"/>
              <a:ea typeface="Ubuntu Condensed"/>
              <a:cs typeface="Ubuntu Condensed"/>
              <a:sym typeface="Ubuntu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4800">
              <a:solidFill>
                <a:srgbClr val="222222"/>
              </a:solidFill>
              <a:highlight>
                <a:srgbClr val="FFFFFF"/>
              </a:highlight>
              <a:latin typeface="Ubuntu Condensed"/>
              <a:ea typeface="Ubuntu Condensed"/>
              <a:cs typeface="Ubuntu Condensed"/>
              <a:sym typeface="Ubuntu Condense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245" name="Google Shape;4245;p620"/>
          <p:cNvSpPr txBox="1"/>
          <p:nvPr/>
        </p:nvSpPr>
        <p:spPr>
          <a:xfrm>
            <a:off x="155875" y="214750"/>
            <a:ext cx="14721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9900FF"/>
                </a:solidFill>
                <a:latin typeface="Overlock SC"/>
                <a:ea typeface="Overlock SC"/>
                <a:cs typeface="Overlock SC"/>
                <a:sym typeface="Overlock SC"/>
              </a:rPr>
              <a:t>12/12- 12/16</a:t>
            </a:r>
            <a:endParaRPr b="1" i="0" sz="1800" u="none" cap="none" strike="noStrike">
              <a:solidFill>
                <a:srgbClr val="9900FF"/>
              </a:solidFill>
              <a:latin typeface="Overlock SC"/>
              <a:ea typeface="Overlock SC"/>
              <a:cs typeface="Overlock SC"/>
              <a:sym typeface="Overlock SC"/>
            </a:endParaRPr>
          </a:p>
        </p:txBody>
      </p:sp>
      <p:pic>
        <p:nvPicPr>
          <p:cNvPr id="4246" name="Google Shape;4246;p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6950" y="214750"/>
            <a:ext cx="2549248" cy="17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